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16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12/4/23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</a:blip>
          <a:srcRect t="9914" b="9914"/>
          <a:stretch/>
        </p:blipFill>
        <p:spPr>
          <a:xfrm>
            <a:off x="-257173" y="-10511"/>
            <a:ext cx="12449173" cy="6868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3"/>
            <a:ext cx="1323045" cy="635061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2"/>
            <a:ext cx="1219199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92457B36B83C4C8FB0C0F29FF32E82" ma:contentTypeVersion="15" ma:contentTypeDescription="Create a new document." ma:contentTypeScope="" ma:versionID="b45e5fb466e2909044b1d8d34db1adfe">
  <xsd:schema xmlns:xsd="http://www.w3.org/2001/XMLSchema" xmlns:xs="http://www.w3.org/2001/XMLSchema" xmlns:p="http://schemas.microsoft.com/office/2006/metadata/properties" xmlns:ns2="db2f306e-63da-4e62-8ca2-7ef3f98bc5aa" xmlns:ns3="b79ab44e-aa08-49ab-8353-0b44608dba07" targetNamespace="http://schemas.microsoft.com/office/2006/metadata/properties" ma:root="true" ma:fieldsID="55967db299c91f77f553bc295b58f204" ns2:_="" ns3:_="">
    <xsd:import namespace="db2f306e-63da-4e62-8ca2-7ef3f98bc5aa"/>
    <xsd:import namespace="b79ab44e-aa08-49ab-8353-0b44608dba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f306e-63da-4e62-8ca2-7ef3f98bc5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b3c0a80-59a3-49a9-b076-4164caea60f9}" ma:internalName="TaxCatchAll" ma:showField="CatchAllData" ma:web="db2f306e-63da-4e62-8ca2-7ef3f98bc5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ab44e-aa08-49ab-8353-0b44608db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2f306e-63da-4e62-8ca2-7ef3f98bc5aa" xsi:nil="true"/>
    <lcf76f155ced4ddcb4097134ff3c332f xmlns="b79ab44e-aa08-49ab-8353-0b44608dba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F78A05-07D1-47C4-AAB2-8420E024C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f306e-63da-4e62-8ca2-7ef3f98bc5aa"/>
    <ds:schemaRef ds:uri="b79ab44e-aa08-49ab-8353-0b44608db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  <ds:schemaRef ds:uri="db2f306e-63da-4e62-8ca2-7ef3f98bc5aa"/>
    <ds:schemaRef ds:uri="b79ab44e-aa08-49ab-8353-0b44608dba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2986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Taylor Toussain</cp:lastModifiedBy>
  <cp:revision>74</cp:revision>
  <dcterms:created xsi:type="dcterms:W3CDTF">2021-02-17T02:31:40Z</dcterms:created>
  <dcterms:modified xsi:type="dcterms:W3CDTF">2023-12-04T22:29:10Z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0x0101007B92457B36B83C4C8FB0C0F29FF32E82</vt:lpwstr>
  </property>
</Properties>
</file>